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E5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3"/>
  </p:normalViewPr>
  <p:slideViewPr>
    <p:cSldViewPr snapToGrid="0">
      <p:cViewPr>
        <p:scale>
          <a:sx n="108" d="100"/>
          <a:sy n="108" d="100"/>
        </p:scale>
        <p:origin x="128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807EAF-2D13-2BEB-9240-862C51A7AB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F37D14-7704-C842-876D-D8716A271C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AFDFC1-61FD-1A58-ECF4-633BC8A4E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828D12-D20F-5FDA-4E94-EF2457EE3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9D2D9D-4567-976B-54FC-948B77657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0583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73BC42-1639-2671-4408-3FAC467BD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0528CDD-BED4-3409-D26D-10998A37F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D31C4F-BE6B-B295-0291-B58B2A0C1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A3B0BB-F983-7C53-0660-131A86AF6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5EBA4E-322D-9718-8588-1ECC917F3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8134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E587034-7886-169A-5925-87071BA8C7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1381ABD-5F6B-C9CA-D392-D48EA2E34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42DAB6-5A91-9F0F-31BC-B3478BA0F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AE61E2-E607-344A-E5FC-8C5FFC045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EF7998-4BD2-D1E6-9B1C-61D2EDD3E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375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EAAC9F-1ADC-DDF2-A403-1267A7771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B8D0E3-D7C7-A537-29EA-3E2BFF2F4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E467E4-B097-729A-F5B9-0FE764955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602F55-E906-374F-0EC7-5F66DBF5A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79774E-9F7F-9474-F506-FDD135870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481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C12A9E-1A1F-3A0B-395E-FBFEA7A27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21214E-B532-8127-6471-E28F3DED7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B1EE3A-2D3B-C0B7-D0F5-B78FDD3C8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05D0B8-B4C7-CC3C-CA80-DA866C68A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D0CC28-1400-5B5C-D7F5-054B79A7D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927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4E7EB6-A647-7EE2-B0F2-B666CD9E8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3E50C0-83F7-B033-80C5-72A7A60A12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F8D9C15-7A71-BC22-54E9-4E4596D15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3047D6-7F96-DF86-5C2F-A7187DA9B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D2CEE17-5647-A14D-1E88-98D745D2B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53FFDB-1668-BC18-9FC2-971085279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229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D8A484-23D5-2237-B1C8-C9153C06D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AF9A33-67A9-75E6-0BE0-CC8D7B478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7FC9CFE-9092-D69B-9EBE-473217CD5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8AB8362-CBC5-4BA7-4DF7-9FBE94D39C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CCE834D-B3D2-4098-1432-D5EA14C379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2794D91-C96E-1739-BF7C-25E667528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8148595-13DB-6F4E-D957-B225CBC97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D233775-F543-F54B-F4C2-88C329241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3926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C0686F-CCFB-F338-9C0C-021210F55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5EA3DEE-37AA-97FD-2F5C-23700CD07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5313A4E-3E04-CB6E-C266-7F97C326E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4AA4618-9E9D-4483-2F20-EB1C09D4D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8454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9EF0A82-AD8A-4540-F980-6325A6287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FF680E0-0903-C260-5E2C-C55E3F022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BEBAF1-FFD3-6DAA-0BD8-D0303E978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1962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F7E6BE-78DF-165F-DCEF-F6F7B2606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210F38-81C6-1AC0-AE53-0570A3BA9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50DE5C-4CD0-4809-AB38-62DEA8EEC6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62D2971-958D-A0E7-032B-17F9F2519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A50B59A-E9CC-52A7-467A-20ED3E9A4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9BF718-A163-2043-BB67-644547833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2324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AB2ACA-92F5-2352-AE1E-CCFDF9FC1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697BBD9-C654-4E40-2707-BB0C2D1400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0839F6-BBB8-8328-7F4E-E7BEB957B3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02A12EA-2913-23CD-ED3D-D39DA3C4E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E30C9EE-AD20-7549-1235-73C103B02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3F7C26-F1B8-1130-CD7C-18389DA8C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2401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0199170-1C5F-197A-50C7-87D5AA1F8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F1D2FB-0A32-4E0A-1115-160EF76F0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8F9578-85A0-D698-BB2A-7120F45F44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3A934-93AE-CB4D-8AEC-22424F95C093}" type="datetimeFigureOut">
              <a:rPr kumimoji="1" lang="zh-CN" altLang="en-US" smtClean="0"/>
              <a:t>2022/10/4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E810F4-1AE6-3FD1-FBD6-D380B4A206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B9DEA3-6E8C-0ABF-D3EA-F5A6CB89CE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373F7-FBE1-3F48-AAC6-9BF38EEE67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2539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3D473CB7-FA55-DAFE-F624-3A962A01F14B}"/>
              </a:ext>
            </a:extLst>
          </p:cNvPr>
          <p:cNvGrpSpPr/>
          <p:nvPr/>
        </p:nvGrpSpPr>
        <p:grpSpPr>
          <a:xfrm>
            <a:off x="727730" y="1176904"/>
            <a:ext cx="2414427" cy="2800735"/>
            <a:chOff x="819878" y="413021"/>
            <a:chExt cx="2414427" cy="2800735"/>
          </a:xfrm>
        </p:grpSpPr>
        <p:cxnSp>
          <p:nvCxnSpPr>
            <p:cNvPr id="6" name="直线连接符 5">
              <a:extLst>
                <a:ext uri="{FF2B5EF4-FFF2-40B4-BE49-F238E27FC236}">
                  <a16:creationId xmlns:a16="http://schemas.microsoft.com/office/drawing/2014/main" id="{E97A19EB-8A1A-11FA-AC45-62DBEED2FCBA}"/>
                </a:ext>
              </a:extLst>
            </p:cNvPr>
            <p:cNvCxnSpPr>
              <a:stCxn id="4" idx="3"/>
            </p:cNvCxnSpPr>
            <p:nvPr/>
          </p:nvCxnSpPr>
          <p:spPr>
            <a:xfrm flipH="1">
              <a:off x="2024009" y="413021"/>
              <a:ext cx="3082" cy="696588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" name="直线连接符 6">
              <a:extLst>
                <a:ext uri="{FF2B5EF4-FFF2-40B4-BE49-F238E27FC236}">
                  <a16:creationId xmlns:a16="http://schemas.microsoft.com/office/drawing/2014/main" id="{92EE6587-FE04-787F-D308-87A47FFEBF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9878" y="1109609"/>
              <a:ext cx="1204131" cy="575353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直线连接符 8">
              <a:extLst>
                <a:ext uri="{FF2B5EF4-FFF2-40B4-BE49-F238E27FC236}">
                  <a16:creationId xmlns:a16="http://schemas.microsoft.com/office/drawing/2014/main" id="{3D33C54E-45DE-E675-39AB-80BFEEE0EF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24009" y="1109609"/>
              <a:ext cx="1210296" cy="575353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直线连接符 11">
              <a:extLst>
                <a:ext uri="{FF2B5EF4-FFF2-40B4-BE49-F238E27FC236}">
                  <a16:creationId xmlns:a16="http://schemas.microsoft.com/office/drawing/2014/main" id="{ABD8C3C0-B703-78D8-A05A-CA33A27EF96C}"/>
                </a:ext>
              </a:extLst>
            </p:cNvPr>
            <p:cNvCxnSpPr>
              <a:cxnSpLocks/>
            </p:cNvCxnSpPr>
            <p:nvPr/>
          </p:nvCxnSpPr>
          <p:spPr>
            <a:xfrm>
              <a:off x="1060507" y="1592494"/>
              <a:ext cx="2032015" cy="1109609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FF0D5AB1-6F98-D2B5-0377-67E66B99D8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0507" y="1592494"/>
              <a:ext cx="1911357" cy="1109609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六边形 3">
              <a:extLst>
                <a:ext uri="{FF2B5EF4-FFF2-40B4-BE49-F238E27FC236}">
                  <a16:creationId xmlns:a16="http://schemas.microsoft.com/office/drawing/2014/main" id="{30602183-B36E-91F5-2A7B-E3DFD765DC43}"/>
                </a:ext>
              </a:extLst>
            </p:cNvPr>
            <p:cNvSpPr/>
            <p:nvPr/>
          </p:nvSpPr>
          <p:spPr>
            <a:xfrm rot="5400000">
              <a:off x="626724" y="606175"/>
              <a:ext cx="2800735" cy="2414427"/>
            </a:xfrm>
            <a:prstGeom prst="hexagon">
              <a:avLst/>
            </a:prstGeom>
            <a:noFill/>
            <a:ln w="76200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n w="38100">
                  <a:solidFill>
                    <a:schemeClr val="tx1"/>
                  </a:solidFill>
                </a:ln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21E9163E-5792-5B4E-597D-59AD34E1CB3F}"/>
              </a:ext>
            </a:extLst>
          </p:cNvPr>
          <p:cNvGrpSpPr/>
          <p:nvPr/>
        </p:nvGrpSpPr>
        <p:grpSpPr>
          <a:xfrm>
            <a:off x="4401957" y="1899691"/>
            <a:ext cx="4430156" cy="1355162"/>
            <a:chOff x="4401957" y="1899691"/>
            <a:chExt cx="4430156" cy="1355162"/>
          </a:xfrm>
        </p:grpSpPr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77A5092F-A3A0-BF05-2B52-4A3DCCDE86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7019" r="13869" b="23220"/>
            <a:stretch/>
          </p:blipFill>
          <p:spPr>
            <a:xfrm>
              <a:off x="4401957" y="1899691"/>
              <a:ext cx="4430156" cy="1355162"/>
            </a:xfrm>
            <a:prstGeom prst="round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3C9D53EB-80A1-F560-E3E0-6FB39F49E2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backgroundMark x1="24339" y1="61136" x2="51753" y2="64707"/>
                          <a14:backgroundMark x1="51753" y1="64707" x2="67923" y2="70635"/>
                          <a14:backgroundMark x1="75463" y1="20933" x2="42593" y2="25149"/>
                          <a14:backgroundMark x1="25298" y1="30432" x2="38459" y2="68626"/>
                          <a14:backgroundMark x1="83036" y1="38666" x2="83036" y2="38666"/>
                          <a14:backgroundMark x1="79398" y1="46181" x2="79530" y2="42733"/>
                          <a14:backgroundMark x1="68552" y1="55084" x2="78472" y2="51265"/>
                          <a14:backgroundMark x1="39517" y1="44023" x2="46362" y2="25471"/>
                          <a14:backgroundMark x1="46362" y1="25471" x2="46462" y2="25397"/>
                          <a14:backgroundMark x1="70370" y1="34697" x2="76257" y2="36657"/>
                        </a14:backgroundRemoval>
                      </a14:imgEffect>
                    </a14:imgLayer>
                  </a14:imgProps>
                </a:ext>
              </a:extLst>
            </a:blip>
            <a:srcRect l="49168" t="31664" r="17499" b="44404"/>
            <a:stretch/>
          </p:blipFill>
          <p:spPr>
            <a:xfrm>
              <a:off x="8124990" y="2577272"/>
              <a:ext cx="593708" cy="568360"/>
            </a:xfrm>
            <a:prstGeom prst="rect">
              <a:avLst/>
            </a:prstGeom>
          </p:spPr>
        </p:pic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86948BA4-93D2-9CD5-F489-E5FF6642CE0E}"/>
                </a:ext>
              </a:extLst>
            </p:cNvPr>
            <p:cNvSpPr txBox="1"/>
            <p:nvPr/>
          </p:nvSpPr>
          <p:spPr>
            <a:xfrm>
              <a:off x="7127238" y="2882464"/>
              <a:ext cx="5937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kumimoji="1" lang="en-US" altLang="zh-CN" sz="1400" b="1" dirty="0">
                  <a:solidFill>
                    <a:srgbClr val="B5E5FE"/>
                  </a:solidFill>
                  <a:latin typeface="Noto Sans Armenian" panose="020B0502040504020204" pitchFamily="34" charset="0"/>
                  <a:cs typeface="Al Bayan Plain" pitchFamily="2" charset="-78"/>
                </a:rPr>
                <a:t>DAO</a:t>
              </a:r>
              <a:endParaRPr kumimoji="1" lang="zh-CN" altLang="en-US" sz="1400" b="1" dirty="0">
                <a:solidFill>
                  <a:srgbClr val="B5E5FE"/>
                </a:solidFill>
                <a:latin typeface="Noto Sans Armenian" panose="020B0502040504020204" pitchFamily="34" charset="0"/>
                <a:cs typeface="AL BAYAN PLAIN" pitchFamily="2" charset="-78"/>
              </a:endParaRPr>
            </a:p>
          </p:txBody>
        </p:sp>
      </p:grpSp>
      <p:pic>
        <p:nvPicPr>
          <p:cNvPr id="30" name="图片 29">
            <a:extLst>
              <a:ext uri="{FF2B5EF4-FFF2-40B4-BE49-F238E27FC236}">
                <a16:creationId xmlns:a16="http://schemas.microsoft.com/office/drawing/2014/main" id="{95DA1CEC-5122-0DBB-D6B1-9778262911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24339" y1="61136" x2="51753" y2="64707"/>
                        <a14:backgroundMark x1="51753" y1="64707" x2="67923" y2="70635"/>
                        <a14:backgroundMark x1="75463" y1="20933" x2="42593" y2="25149"/>
                        <a14:backgroundMark x1="25298" y1="30432" x2="38459" y2="68626"/>
                        <a14:backgroundMark x1="83036" y1="38666" x2="83036" y2="38666"/>
                        <a14:backgroundMark x1="79398" y1="46181" x2="79530" y2="42733"/>
                        <a14:backgroundMark x1="68552" y1="55084" x2="78472" y2="51265"/>
                        <a14:backgroundMark x1="39517" y1="44023" x2="46362" y2="25471"/>
                        <a14:backgroundMark x1="46362" y1="25471" x2="46462" y2="25397"/>
                        <a14:backgroundMark x1="70370" y1="34697" x2="76257" y2="36657"/>
                      </a14:backgroundRemoval>
                    </a14:imgEffect>
                  </a14:imgLayer>
                </a14:imgProps>
              </a:ext>
            </a:extLst>
          </a:blip>
          <a:srcRect l="49168" t="31664" r="17499" b="44404"/>
          <a:stretch/>
        </p:blipFill>
        <p:spPr>
          <a:xfrm>
            <a:off x="10290134" y="4947508"/>
            <a:ext cx="1768516" cy="169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015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</Words>
  <Application>Microsoft Macintosh PowerPoint</Application>
  <PresentationFormat>宽屏</PresentationFormat>
  <Paragraphs>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Arial</vt:lpstr>
      <vt:lpstr>Noto Sans Armenian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Wei ZHANG</dc:creator>
  <cp:lastModifiedBy>Wei ZHANG</cp:lastModifiedBy>
  <cp:revision>2</cp:revision>
  <dcterms:created xsi:type="dcterms:W3CDTF">2022-10-04T14:58:33Z</dcterms:created>
  <dcterms:modified xsi:type="dcterms:W3CDTF">2022-10-04T15:45:14Z</dcterms:modified>
</cp:coreProperties>
</file>

<file path=docProps/thumbnail.jpeg>
</file>